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A01AB-BEEF-487C-AE49-A68A94EF083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6D559-EB87-451C-A14A-D0930FC9F5D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Ex: intelligent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590800"/>
            <a:ext cx="9144000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Ils sont très intelligent</a:t>
            </a:r>
            <a:r>
              <a:rPr lang="fr-FR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FR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Elles sont très intelligent</a:t>
            </a:r>
            <a: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</a:t>
            </a:r>
            <a:r>
              <a:rPr lang="fr-FR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timide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amusant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méchant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amusant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égoïste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810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blond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français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américain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810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bavard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708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drôle</a:t>
            </a:r>
            <a:endParaRPr lang="fr-FR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0"/>
            <a:ext cx="708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très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assez</a:t>
            </a:r>
          </a:p>
          <a:p>
            <a:pPr algn="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peu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79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3</cp:revision>
  <dcterms:created xsi:type="dcterms:W3CDTF">2010-12-13T11:30:10Z</dcterms:created>
  <dcterms:modified xsi:type="dcterms:W3CDTF">2010-12-13T11:40:55Z</dcterms:modified>
</cp:coreProperties>
</file>